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7"/>
  </p:notesMasterIdLst>
  <p:sldIdLst>
    <p:sldId id="426" r:id="rId2"/>
    <p:sldId id="433" r:id="rId3"/>
    <p:sldId id="473" r:id="rId4"/>
    <p:sldId id="478" r:id="rId5"/>
    <p:sldId id="474" r:id="rId6"/>
    <p:sldId id="470" r:id="rId7"/>
    <p:sldId id="475" r:id="rId8"/>
    <p:sldId id="476" r:id="rId9"/>
    <p:sldId id="477" r:id="rId10"/>
    <p:sldId id="480" r:id="rId11"/>
    <p:sldId id="481" r:id="rId12"/>
    <p:sldId id="482" r:id="rId13"/>
    <p:sldId id="471" r:id="rId14"/>
    <p:sldId id="479" r:id="rId15"/>
    <p:sldId id="434" r:id="rId16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Orly's Font 2" panose="020B0604020202020204" charset="0"/>
      <p:regular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7" autoAdjust="0"/>
    <p:restoredTop sz="81564" autoAdjust="0"/>
  </p:normalViewPr>
  <p:slideViewPr>
    <p:cSldViewPr>
      <p:cViewPr>
        <p:scale>
          <a:sx n="75" d="100"/>
          <a:sy n="75" d="100"/>
        </p:scale>
        <p:origin x="336" y="42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accent5"/>
                </a:solidFill>
              </a:rPr>
              <a:t>How do you use tens and near tens to add?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 is 1 ten and 0 ones. </a:t>
            </a:r>
          </a:p>
          <a:p>
            <a:r>
              <a:rPr lang="en-US" dirty="0" smtClean="0"/>
              <a:t>15 is 1 ten and 5 ones</a:t>
            </a:r>
          </a:p>
          <a:p>
            <a:r>
              <a:rPr lang="en-US" dirty="0" smtClean="0"/>
              <a:t>19</a:t>
            </a:r>
            <a:r>
              <a:rPr lang="en-US" baseline="0" dirty="0" smtClean="0"/>
              <a:t> IS 1 Ten and 9 ones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851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we wanted to add 10 plus</a:t>
            </a:r>
            <a:r>
              <a:rPr lang="en-US" baseline="0" dirty="0" smtClean="0"/>
              <a:t> 9 that would equal 1 ten and 9 ones or 19. We would simply add the ones place and the tens place. With the 0 in the ones place the 9 can be easily added. I can see this in my head.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851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we wanted to add 10 plus</a:t>
            </a:r>
            <a:r>
              <a:rPr lang="en-US" baseline="0" dirty="0" smtClean="0"/>
              <a:t> 15 that would equal 5 ones and 2 tens or 25. We would simply add the ones place and the tens place. With the 0 in the ones place the 5 can be easily added.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851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We can also use near tens, like 9, to add.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. In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the example 9+2 we can see our 9 blocks. Then decompose the 2 into 1 and 1 9+1 = 10 that 10 +1 = 11 so 9+2 = 11</a:t>
            </a:r>
            <a:endParaRPr lang="en-US" sz="12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Let’s try another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example 9+5 = We know that 10 is 1 more than 9 so we can decompose 5 into 1 one and 4 ones. We will add the 1 to the 9 to get 10. Then we can add the remaining 4 to the 10 to get 14. 9+5=14 </a:t>
            </a:r>
            <a:endParaRPr lang="en-US" sz="12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how to add </a:t>
            </a: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tens and near tens.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3"/>
                </a:solidFill>
                <a:latin typeface="Orly's Font 2" pitchFamily="66" charset="0"/>
              </a:rPr>
              <a:t>Decomposing</a:t>
            </a: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 is </a:t>
            </a:r>
            <a:r>
              <a:rPr lang="en-US" sz="1200" dirty="0" smtClean="0">
                <a:solidFill>
                  <a:schemeClr val="accent3"/>
                </a:solidFill>
                <a:latin typeface="Orly's Font 2" pitchFamily="66" charset="0"/>
              </a:rPr>
              <a:t>taking apart </a:t>
            </a: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a number.</a:t>
            </a:r>
            <a:endParaRPr lang="en-US" sz="1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 misunderstanding</a:t>
            </a:r>
            <a:r>
              <a:rPr lang="en-US" baseline="0" dirty="0" smtClean="0"/>
              <a:t> is that in addition the order of the addends changes the sum. That is not true The order of the addends does not change the sum. 10 + 7 = 17 and 7 +10 = 17. This is called the commutative property of addition.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To build tens we need to know what 10 is composed of. </a:t>
            </a:r>
          </a:p>
          <a:p>
            <a:r>
              <a:rPr lang="en-US" baseline="0" dirty="0" smtClean="0"/>
              <a:t>10 can be decomposed into 1 and 9. 1 + 9 = 10 and 9 +1 = 10.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To build power numbers like 10 you need to know what it is composed of.  10 can be decomposed into 2 and 8. 2+ 8 = 10 and 8 +2 = 10.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To build power numbers like 10 you need to know what it is composed of.  10 can be decomposed into 3 and 7. 3 + 7 = 10 and 7 +3 = 10.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To build power numbers like 10 you need to know what it is composed of.  10 can be decomposed into 4 and 6. 4 + 6 = 10 and 6 +4 = 10.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To build power numbers like 10 you need to know what it is composed of.  10 can be decomposed into 5 and 5. 5+5 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356556" y="1637496"/>
            <a:ext cx="4412544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use tens and near tens to add?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25045"/>
              </p:ext>
            </p:extLst>
          </p:nvPr>
        </p:nvGraphicFramePr>
        <p:xfrm>
          <a:off x="1524000" y="857250"/>
          <a:ext cx="6096000" cy="3763939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519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585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761837" y="1525625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5715000" y="1525625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774537" y="2548747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727699" y="2537672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761836" y="3682216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740400" y="3682216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9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22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490113"/>
              </p:ext>
            </p:extLst>
          </p:nvPr>
        </p:nvGraphicFramePr>
        <p:xfrm>
          <a:off x="1524000" y="857250"/>
          <a:ext cx="6096000" cy="3763939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519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585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761837" y="1525625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5715000" y="1525625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714999" y="2537672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9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761836" y="3682216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740400" y="3682216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9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600201" y="2964245"/>
            <a:ext cx="457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600201" y="3479800"/>
            <a:ext cx="594359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562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946323"/>
              </p:ext>
            </p:extLst>
          </p:nvPr>
        </p:nvGraphicFramePr>
        <p:xfrm>
          <a:off x="1524000" y="857250"/>
          <a:ext cx="6096000" cy="3763939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519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585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761837" y="1525625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5715000" y="1525625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774537" y="2548747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727699" y="2537672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761836" y="3682216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740400" y="3682216"/>
            <a:ext cx="667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600201" y="2964245"/>
            <a:ext cx="457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600201" y="3479800"/>
            <a:ext cx="594359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005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915968" y="1234440"/>
            <a:ext cx="52993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also use near tens, like 9, to add.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1180811" y="240677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1180811" y="263452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1180811" y="2878799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>
            <a:spLocks noChangeAspect="1"/>
          </p:cNvSpPr>
          <p:nvPr/>
        </p:nvSpPr>
        <p:spPr>
          <a:xfrm>
            <a:off x="1180811" y="3090835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>
            <a:spLocks noChangeAspect="1"/>
          </p:cNvSpPr>
          <p:nvPr/>
        </p:nvSpPr>
        <p:spPr>
          <a:xfrm>
            <a:off x="1180811" y="3320558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1180811" y="3550281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1180811" y="449209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1180811" y="3793199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1180811" y="4022922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1180811" y="4262367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1714500" y="3057196"/>
            <a:ext cx="24392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727411" y="2609120"/>
            <a:ext cx="229722" cy="2087293"/>
            <a:chOff x="5727411" y="2609120"/>
            <a:chExt cx="229722" cy="2087293"/>
          </a:xfrm>
        </p:grpSpPr>
        <p:sp>
          <p:nvSpPr>
            <p:cNvPr id="30" name="Rectangle 29"/>
            <p:cNvSpPr>
              <a:spLocks noChangeAspect="1"/>
            </p:cNvSpPr>
            <p:nvPr/>
          </p:nvSpPr>
          <p:spPr>
            <a:xfrm>
              <a:off x="5727411" y="2609120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5727411" y="2853399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>
              <a:off x="5727411" y="3065435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5727411" y="3295158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5727411" y="3524881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5727411" y="4466690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5727411" y="3767799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5727411" y="3997522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5727411" y="4236967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9" name="Rectangle 48"/>
          <p:cNvSpPr>
            <a:spLocks noChangeAspect="1"/>
          </p:cNvSpPr>
          <p:nvPr/>
        </p:nvSpPr>
        <p:spPr>
          <a:xfrm>
            <a:off x="5727411" y="2379397"/>
            <a:ext cx="229722" cy="229723"/>
          </a:xfrm>
          <a:prstGeom prst="rect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1968498" y="3506683"/>
            <a:ext cx="24392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=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6172200" y="4466689"/>
            <a:ext cx="229722" cy="229723"/>
          </a:xfrm>
          <a:prstGeom prst="rect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2116667" y="4029903"/>
            <a:ext cx="20158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= 11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 flipV="1">
            <a:off x="2577274" y="2585619"/>
            <a:ext cx="434283" cy="49750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V="1">
            <a:off x="3064012" y="2585618"/>
            <a:ext cx="434283" cy="49750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2241134" y="2188547"/>
            <a:ext cx="495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3281153" y="2226161"/>
            <a:ext cx="495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6743700" y="3057196"/>
            <a:ext cx="20158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= 11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9" grpId="0" build="p"/>
      <p:bldP spid="49" grpId="0" animBg="1"/>
      <p:bldP spid="50" grpId="0" build="p"/>
      <p:bldP spid="51" grpId="0" animBg="1"/>
      <p:bldP spid="52" grpId="0" build="p"/>
      <p:bldP spid="58" grpId="0" build="p"/>
      <p:bldP spid="59" grpId="0" build="p"/>
      <p:bldP spid="6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4960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try another example.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1489287" y="3165444"/>
            <a:ext cx="28388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flipH="1" flipV="1">
            <a:off x="2577274" y="2585619"/>
            <a:ext cx="434283" cy="49750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3064012" y="2585618"/>
            <a:ext cx="434283" cy="49750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2241134" y="2188547"/>
            <a:ext cx="495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3281153" y="2226161"/>
            <a:ext cx="495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4800600" y="2490915"/>
            <a:ext cx="28388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4800600" y="3155888"/>
            <a:ext cx="28388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14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2043332" y="2209800"/>
            <a:ext cx="23461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 + 5 = 14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37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0" grpId="0" build="p"/>
      <p:bldP spid="43" grpId="0" build="p"/>
      <p:bldP spid="43" grpId="1" build="allAtOnce"/>
      <p:bldP spid="44" grpId="0" build="p"/>
      <p:bldP spid="44" grpId="1" build="allAtOnce"/>
      <p:bldP spid="45" grpId="0" build="p"/>
      <p:bldP spid="46" grpId="0" build="p"/>
      <p:bldP spid="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3200" y="1350010"/>
            <a:ext cx="6172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tens and near tens. 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1150" y="1307921"/>
            <a:ext cx="60007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tens and near tens.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22300" y="123444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Decomposing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taking apart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398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31788" y="3074988"/>
            <a:ext cx="1401762" cy="1336675"/>
            <a:chOff x="330996" y="3074233"/>
            <a:chExt cx="1401946" cy="1337331"/>
          </a:xfrm>
        </p:grpSpPr>
        <p:sp>
          <p:nvSpPr>
            <p:cNvPr id="7" name="Rectangle 6"/>
            <p:cNvSpPr>
              <a:spLocks noChangeAspect="1"/>
            </p:cNvSpPr>
            <p:nvPr/>
          </p:nvSpPr>
          <p:spPr>
            <a:xfrm rot="5400000">
              <a:off x="108035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 rot="5400000">
              <a:off x="776305" y="3565846"/>
              <a:ext cx="236654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 rot="5400000">
              <a:off x="472259" y="3565052"/>
              <a:ext cx="236654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30996" y="3074233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 rot="5400000">
              <a:off x="138519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2420938" y="3098800"/>
            <a:ext cx="1371600" cy="1320800"/>
            <a:chOff x="2420714" y="3098217"/>
            <a:chExt cx="1371600" cy="1321480"/>
          </a:xfrm>
        </p:grpSpPr>
        <p:sp>
          <p:nvSpPr>
            <p:cNvPr id="13" name="Rectangle 12"/>
            <p:cNvSpPr>
              <a:spLocks noChangeAspect="1"/>
            </p:cNvSpPr>
            <p:nvPr/>
          </p:nvSpPr>
          <p:spPr>
            <a:xfrm rot="5400000">
              <a:off x="2988184" y="3626392"/>
              <a:ext cx="236660" cy="2286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420714" y="3098217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 flipH="1">
            <a:off x="1389063" y="2581275"/>
            <a:ext cx="585787" cy="49371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138363" y="2597150"/>
            <a:ext cx="565150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616575" y="216270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6665913" y="3523193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973638" y="3523193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5822950" y="2664355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813550" y="2640543"/>
            <a:ext cx="838200" cy="9461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1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3"/>
          <p:cNvSpPr txBox="1">
            <a:spLocks/>
          </p:cNvSpPr>
          <p:nvPr/>
        </p:nvSpPr>
        <p:spPr bwMode="auto">
          <a:xfrm>
            <a:off x="1882775" y="1432162"/>
            <a:ext cx="65214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 addition the order of the addends changes the sum.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Multiply 1"/>
          <p:cNvSpPr/>
          <p:nvPr/>
        </p:nvSpPr>
        <p:spPr>
          <a:xfrm>
            <a:off x="3657600" y="1583695"/>
            <a:ext cx="1143000" cy="1061710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6" name="Text Placeholder 3"/>
          <p:cNvSpPr txBox="1">
            <a:spLocks/>
          </p:cNvSpPr>
          <p:nvPr/>
        </p:nvSpPr>
        <p:spPr bwMode="auto">
          <a:xfrm>
            <a:off x="2657475" y="2533801"/>
            <a:ext cx="3571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d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oes not change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7" name="Text Placeholder 3"/>
          <p:cNvSpPr txBox="1">
            <a:spLocks/>
          </p:cNvSpPr>
          <p:nvPr/>
        </p:nvSpPr>
        <p:spPr bwMode="auto">
          <a:xfrm>
            <a:off x="1828800" y="3501247"/>
            <a:ext cx="2228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+ 7 = 17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 bwMode="auto">
          <a:xfrm>
            <a:off x="5143500" y="3501247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+ 10 = 17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 animBg="1"/>
      <p:bldP spid="56" grpId="0"/>
      <p:bldP spid="57" grpId="0" build="p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58900" y="1085850"/>
            <a:ext cx="6400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To build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 we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need to know what 10 is composed of. 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262944" y="2285295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677698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148783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415344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384325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583289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+ 9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6879168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+ 1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87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85850"/>
            <a:ext cx="7543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To build tens we need to know what 10 is composed of. 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262944" y="2285295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677698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148783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415344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384325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457700" y="28003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 + 8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6743700" y="28003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+ 2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583289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+ 9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6879168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+ 1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uild="p"/>
      <p:bldP spid="9" grpId="0" build="p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473200" y="1085850"/>
            <a:ext cx="6172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To build tens we need to know what 10 is composed of. 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262944" y="2285295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677698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148783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415344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384325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474632" y="32575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+ 7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6760632" y="32575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+ 3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4457700" y="28003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 + 8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6743700" y="28003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+ 2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583289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+ 9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6879168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+ 1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64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473200" y="1098550"/>
            <a:ext cx="6172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To build tens we need to know what 10 is composed of. 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262944" y="2285295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677698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148783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415344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384325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4514142" y="3714750"/>
            <a:ext cx="2000955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+ 6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6800142" y="3714750"/>
            <a:ext cx="201083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+ 4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457700" y="28003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 + 8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6743700" y="28003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+ 2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4583289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+ 9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6879168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+ 1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474632" y="32575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+ 7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6760632" y="32575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+ 3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23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587500" y="1085850"/>
            <a:ext cx="59647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To build tens we need to know what 10 is composed of. 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262944" y="2285295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677698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148783" y="2686050"/>
            <a:ext cx="471085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415344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384325" y="3600450"/>
            <a:ext cx="497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497207" y="41719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+ 5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6783207" y="41719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+ 5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514142" y="3714750"/>
            <a:ext cx="2000955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+ 6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6800142" y="3714750"/>
            <a:ext cx="201083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+ 4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457700" y="28003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 + 8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6743700" y="28003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+ 2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4583289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+ 9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6879168" y="230716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+ 1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4474632" y="3257550"/>
            <a:ext cx="2000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+ 7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6760632" y="3257550"/>
            <a:ext cx="20108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+ 3 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83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7637</TotalTime>
  <Words>880</Words>
  <Application>Microsoft Office PowerPoint</Application>
  <PresentationFormat>On-screen Show (16:9)</PresentationFormat>
  <Paragraphs>134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Courier New</vt:lpstr>
      <vt:lpstr>MS PGothic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282</cp:revision>
  <dcterms:created xsi:type="dcterms:W3CDTF">2011-06-12T17:04:43Z</dcterms:created>
  <dcterms:modified xsi:type="dcterms:W3CDTF">2015-06-07T14:27:37Z</dcterms:modified>
</cp:coreProperties>
</file>